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74" r:id="rId2"/>
    <p:sldId id="267" r:id="rId3"/>
    <p:sldId id="269" r:id="rId4"/>
    <p:sldId id="270" r:id="rId5"/>
    <p:sldId id="271" r:id="rId6"/>
    <p:sldId id="272" r:id="rId7"/>
    <p:sldId id="273" r:id="rId8"/>
    <p:sldId id="257" r:id="rId9"/>
    <p:sldId id="259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304B19B-2728-EA87-322B-088C4CDFFA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(65)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C9D9A6-6EF9-E4EC-340C-289CE3A62B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3/12/2023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4E0DD9-8FDA-C03F-8A09-C21753F40B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397121-3273-BA9B-8487-FF02B2408B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29FC259-D8E4-4972-B14B-72864DB8715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37881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A Study Of The Psalms (65)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3/12/2023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A07A1AA-205F-416F-808C-2C89FB52D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6386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1085087">
              <a:defRPr/>
            </a:pPr>
            <a:r>
              <a:rPr lang="en-US" sz="1400">
                <a:solidFill>
                  <a:prstClr val="black"/>
                </a:solidFill>
                <a:latin typeface="Calibri"/>
              </a:rPr>
              <a:t>Class – A Study Of The Psalms (65)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1085087">
              <a:defRPr/>
            </a:pPr>
            <a:r>
              <a:rPr lang="en-US" sz="1400">
                <a:solidFill>
                  <a:prstClr val="black"/>
                </a:solidFill>
                <a:latin typeface="Calibri"/>
              </a:rPr>
              <a:t>3/12/2023 am class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10094314"/>
            <a:ext cx="7532203" cy="531377"/>
          </a:xfrm>
        </p:spPr>
        <p:txBody>
          <a:bodyPr/>
          <a:lstStyle/>
          <a:p>
            <a:pPr defTabSz="1085087">
              <a:defRPr/>
            </a:pPr>
            <a:r>
              <a:rPr lang="en-US" sz="500">
                <a:solidFill>
                  <a:srgbClr val="000000"/>
                </a:solidFill>
                <a:latin typeface="Calibri"/>
              </a:rPr>
              <a:t>Micky Galloway</a:t>
            </a:r>
            <a:endParaRPr lang="en-US" sz="5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532202" y="10094314"/>
            <a:ext cx="834974" cy="531377"/>
          </a:xfrm>
        </p:spPr>
        <p:txBody>
          <a:bodyPr/>
          <a:lstStyle/>
          <a:p>
            <a:pPr defTabSz="1085087">
              <a:defRPr/>
            </a:pPr>
            <a:fld id="{EC87E0CF-87F6-4B58-B8B8-DCAB2DAAF3CA}" type="slidenum">
              <a:rPr lang="en-US" sz="1400">
                <a:solidFill>
                  <a:prstClr val="black"/>
                </a:solidFill>
                <a:latin typeface="Calibri"/>
              </a:rPr>
              <a:pPr defTabSz="1085087">
                <a:defRPr/>
              </a:pPr>
              <a:t>1</a:t>
            </a:fld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defTabSz="1085087">
              <a:defRPr/>
            </a:pPr>
            <a:r>
              <a:rPr lang="en-US" sz="1400">
                <a:solidFill>
                  <a:prstClr val="black"/>
                </a:solidFill>
                <a:latin typeface="Calibri"/>
              </a:rPr>
              <a:t>Class – A Study Of The Psalms (65)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defTabSz="1085087">
              <a:defRPr/>
            </a:pPr>
            <a:r>
              <a:rPr lang="en-US" sz="1400">
                <a:solidFill>
                  <a:prstClr val="black"/>
                </a:solidFill>
                <a:latin typeface="Calibri"/>
              </a:rPr>
              <a:t>3/12/2023 am class</a:t>
            </a: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10094314"/>
            <a:ext cx="7532203" cy="531377"/>
          </a:xfrm>
        </p:spPr>
        <p:txBody>
          <a:bodyPr/>
          <a:lstStyle/>
          <a:p>
            <a:pPr defTabSz="1085087">
              <a:defRPr/>
            </a:pPr>
            <a:r>
              <a:rPr lang="en-US" sz="500">
                <a:solidFill>
                  <a:srgbClr val="000000"/>
                </a:solidFill>
                <a:latin typeface="Calibri"/>
              </a:rPr>
              <a:t>Micky Galloway</a:t>
            </a:r>
            <a:endParaRPr lang="en-US" sz="5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532202" y="10094314"/>
            <a:ext cx="834974" cy="531377"/>
          </a:xfrm>
        </p:spPr>
        <p:txBody>
          <a:bodyPr/>
          <a:lstStyle/>
          <a:p>
            <a:pPr defTabSz="1085087">
              <a:defRPr/>
            </a:pPr>
            <a:fld id="{EC87E0CF-87F6-4B58-B8B8-DCAB2DAAF3CA}" type="slidenum">
              <a:rPr lang="en-US" sz="1400">
                <a:solidFill>
                  <a:prstClr val="black"/>
                </a:solidFill>
                <a:latin typeface="Calibri"/>
              </a:rPr>
              <a:pPr defTabSz="1085087">
                <a:defRPr/>
              </a:pPr>
              <a:t>8</a:t>
            </a:fld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5-00332_grey-bar.png"/>
          <p:cNvPicPr>
            <a:picLocks noChangeAspect="1"/>
          </p:cNvPicPr>
          <p:nvPr userDrawn="1"/>
        </p:nvPicPr>
        <p:blipFill>
          <a:blip r:embed="rId3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1735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-238125" y="5623686"/>
            <a:ext cx="8696325" cy="19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08818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041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 userDrawn="1"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1390289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 userDrawn="1"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1081474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263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975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86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37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15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2787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125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6884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chemeClr val="accent2">
                  <a:lumMod val="50000"/>
                </a:schemeClr>
              </a:gs>
              <a:gs pos="36000">
                <a:schemeClr val="accent2">
                  <a:lumMod val="75000"/>
                </a:schemeClr>
              </a:gs>
              <a:gs pos="86000">
                <a:schemeClr val="accent2">
                  <a:lumMod val="50000"/>
                </a:schemeClr>
              </a:gs>
            </a:gsLst>
            <a:lin ang="5400000" scaled="0"/>
            <a:tileRect/>
          </a:gradFill>
          <a:effectLst/>
          <a:latin typeface="+mj-lt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854075" indent="-39370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258888" indent="-404813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55763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41513" indent="-4000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699" y="1447800"/>
            <a:ext cx="7910513" cy="830997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From Nature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043" y="3453829"/>
            <a:ext cx="7681913" cy="553998"/>
          </a:xfrm>
        </p:spPr>
        <p:txBody>
          <a:bodyPr>
            <a:spAutoFit/>
          </a:bodyPr>
          <a:lstStyle/>
          <a:p>
            <a:pPr algn="ctr"/>
            <a:r>
              <a:rPr lang="en-US" sz="4000" dirty="0">
                <a:latin typeface="Segoe UI Semibold" pitchFamily="34" charset="0"/>
                <a:cs typeface="Segoe UI Semibold" pitchFamily="34" charset="0"/>
              </a:rPr>
              <a:t>Psalms 19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40CDEF-BF0A-F32D-226D-364D3D16D313}"/>
              </a:ext>
            </a:extLst>
          </p:cNvPr>
          <p:cNvSpPr txBox="1"/>
          <p:nvPr/>
        </p:nvSpPr>
        <p:spPr>
          <a:xfrm>
            <a:off x="3398704" y="5162556"/>
            <a:ext cx="2375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March 12, 2023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FA50A0-FC57-7B21-00E6-154BDAFF0C01}"/>
              </a:ext>
            </a:extLst>
          </p:cNvPr>
          <p:cNvSpPr txBox="1"/>
          <p:nvPr/>
        </p:nvSpPr>
        <p:spPr>
          <a:xfrm>
            <a:off x="1958142" y="525893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810B-81CD-2B04-6D95-DDFEEAFF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1FDEC-9AC5-DDD0-8068-4FC3F599AE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500" y="894985"/>
            <a:ext cx="8763000" cy="592162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REVELATION OF GOD’S MIND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Psalms 19:7-9.</a:t>
            </a:r>
          </a:p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 For God Is Seen In How Or Whether We Respect His Word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Psalms 19:7-9.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Law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standard (rule) we must submit to 	(Matthew 28:18; 17:5; Colossians 3:17).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upright and whole (perfect), converting the soul.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36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Testimony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Pronouncements (declarations, attestations) of God are certain (cf. Psalms 110:4) and give wisdom to the simple.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Statutes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– Precepts, appointments of God are right (fitting, proper, straight, upright) and rejoice the heart of the upright – John 3:19-21.</a:t>
            </a:r>
          </a:p>
        </p:txBody>
      </p:sp>
    </p:spTree>
    <p:extLst>
      <p:ext uri="{BB962C8B-B14F-4D97-AF65-F5344CB8AC3E}">
        <p14:creationId xmlns:p14="http://schemas.microsoft.com/office/powerpoint/2010/main" val="3761460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810B-81CD-2B04-6D95-DDFEEAFF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1FDEC-9AC5-DDD0-8068-4FC3F599AE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500" y="1060230"/>
            <a:ext cx="8763000" cy="571233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REVELATION OF GOD’S MIND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Psalms 19:7-9.</a:t>
            </a:r>
          </a:p>
          <a:p>
            <a:pPr marL="0" marR="0" lvl="0" indent="0" algn="l" defTabSz="914363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 For God Is Seen In How Or Whether We Respect His Word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Psalms 19:7-9.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Commandments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(directives) are pure – Light our way – Psalms 119:105.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Fear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(reverence) of God proceeds from hearing His word, which is altogether holy – Exodus 3:4-6; Psalms 119:38.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Judgments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(ordinances, measurements) are completely true (established, faithful) and righteous (upright) – “</a:t>
            </a:r>
            <a:r>
              <a:rPr lang="en-US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thus saith the Lord!”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12:48-50.</a:t>
            </a:r>
          </a:p>
        </p:txBody>
      </p:sp>
    </p:spTree>
    <p:extLst>
      <p:ext uri="{BB962C8B-B14F-4D97-AF65-F5344CB8AC3E}">
        <p14:creationId xmlns:p14="http://schemas.microsoft.com/office/powerpoint/2010/main" val="4267481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810B-81CD-2B04-6D95-DDFEEAFF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1FDEC-9AC5-DDD0-8068-4FC3F599AE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500" y="1060230"/>
            <a:ext cx="8857247" cy="5146024"/>
          </a:xfrm>
        </p:spPr>
        <p:txBody>
          <a:bodyPr>
            <a:spAutoFit/>
          </a:bodyPr>
          <a:lstStyle/>
          <a:p>
            <a:pPr marL="0" indent="0">
              <a:buNone/>
              <a:defRPr/>
            </a:pP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MAN’S PROPER RESPONSE TO GOD’S REVELATION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– Psalms 19:10-14.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Desire God’s Words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19:10. </a:t>
            </a:r>
            <a:r>
              <a:rPr lang="en-US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“More to be desired are they than gold, yea, than much fine gold; sweeter also than honey and the droppings of the honeycomb.”</a:t>
            </a:r>
          </a:p>
          <a:p>
            <a:pPr marL="393700" lvl="1" indent="0">
              <a:buNone/>
              <a:defRPr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 them, treasure them, honor them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Psalms 119:127.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Accept The Warnings Of God’s Word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19:11.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Obey Them And Be Rewarded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19:11;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Hebrews 5:8-9.</a:t>
            </a:r>
          </a:p>
        </p:txBody>
      </p:sp>
    </p:spTree>
    <p:extLst>
      <p:ext uri="{BB962C8B-B14F-4D97-AF65-F5344CB8AC3E}">
        <p14:creationId xmlns:p14="http://schemas.microsoft.com/office/powerpoint/2010/main" val="1598492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810B-81CD-2B04-6D95-DDFEEAFF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1FDEC-9AC5-DDD0-8068-4FC3F599AE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500" y="1060231"/>
            <a:ext cx="8857247" cy="5700022"/>
          </a:xfrm>
        </p:spPr>
        <p:txBody>
          <a:bodyPr>
            <a:spAutoFit/>
          </a:bodyPr>
          <a:lstStyle/>
          <a:p>
            <a:pPr marL="0" indent="0">
              <a:buNone/>
              <a:defRPr/>
            </a:pP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MAN’S PROPER RESPONSE TO GOD’S REVELATION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– Psalms 19:10-14.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Them To Be Saved From Sin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19:12-13 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(cf. 2 Timothy 3:16; John 8:31-32;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Romans 1:16-17).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19:12 – God’s word can cleanse us from sins which are concealed to others. We know our errors as God’s word teaches us of them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Hebrews 4:12-13.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19:13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God’s word can guard us against and restrain us from self-willed sins. (i.e., rebellion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Deuteronomy 1:43)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19:13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When God’s word rules over us, sin will not!</a:t>
            </a:r>
          </a:p>
          <a:p>
            <a:pPr marL="0" indent="0">
              <a:buNone/>
              <a:defRPr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Psalms 119:11, </a:t>
            </a:r>
            <a:r>
              <a:rPr lang="en-US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“Thy word have I laid up in my heart, that I might not sin against thee.”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865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810B-81CD-2B04-6D95-DDFEEAFF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1FDEC-9AC5-DDD0-8068-4FC3F599AE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500" y="1060231"/>
            <a:ext cx="8821525" cy="5712333"/>
          </a:xfrm>
        </p:spPr>
        <p:txBody>
          <a:bodyPr wrap="square">
            <a:spAutoFit/>
          </a:bodyPr>
          <a:lstStyle/>
          <a:p>
            <a:pPr marL="0" indent="0">
              <a:buNone/>
              <a:defRPr/>
            </a:pPr>
            <a:r>
              <a:rPr lang="en-US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MAN’S PROPER RESPONSE TO GOD’S REVELATION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– Psalms 19:10-14.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Words and Thoughts Must Agree With God’s Perfect Revelation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19:14; Psalms 55:15.</a:t>
            </a:r>
          </a:p>
          <a:p>
            <a:pPr marL="850900" lvl="1" indent="-4572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words and thoughts will only be acceptable if they agree with divine truth! (cf. Acts 26:9)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cf. Matthew 12:34-37; 15:18-19</a:t>
            </a:r>
          </a:p>
          <a:p>
            <a:pPr marL="850900" lvl="1" indent="-4572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then,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 find divine acceptance 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(2 Timothy 2:15).</a:t>
            </a:r>
          </a:p>
          <a:p>
            <a:pPr marL="850900" lvl="1" indent="-4572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 then,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 are redeemed. Psalms 31:5, </a:t>
            </a:r>
            <a:r>
              <a:rPr lang="en-US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“Into thy hand I commend my spirit: </a:t>
            </a:r>
            <a:r>
              <a:rPr lang="en-US" sz="32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Thou hast redeemed me</a:t>
            </a:r>
            <a:r>
              <a:rPr lang="en-US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 Jehovah, thou God of truth.”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211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2810B-81CD-2B04-6D95-DDFEEAFF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19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1FDEC-9AC5-DDD0-8068-4FC3F599AE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500" y="1060231"/>
            <a:ext cx="8674367" cy="2412968"/>
          </a:xfrm>
        </p:spPr>
        <p:txBody>
          <a:bodyPr>
            <a:spAutoFit/>
          </a:bodyPr>
          <a:lstStyle/>
          <a:p>
            <a:pPr marL="0" indent="0">
              <a:buNone/>
              <a:defRPr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CONCLUSION: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acknowledge God’s general revelation of His presence, power, and glory …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hen you must submit to and obey His special revelation of His will for your life.</a:t>
            </a:r>
          </a:p>
        </p:txBody>
      </p:sp>
    </p:spTree>
    <p:extLst>
      <p:ext uri="{BB962C8B-B14F-4D97-AF65-F5344CB8AC3E}">
        <p14:creationId xmlns:p14="http://schemas.microsoft.com/office/powerpoint/2010/main" val="379821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699" y="1447800"/>
            <a:ext cx="7910513" cy="4154984"/>
          </a:xfr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Psalms From Nature:</a:t>
            </a:r>
            <a:b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</a:br>
            <a: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The Greatness And Power Of God</a:t>
            </a:r>
            <a:b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</a:br>
            <a: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  <a:t> </a:t>
            </a:r>
            <a:br>
              <a:rPr lang="en-US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rPr>
            </a:br>
            <a:endParaRPr lang="en-US" dirty="0">
              <a:solidFill>
                <a:schemeClr val="bg1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041" y="4098721"/>
            <a:ext cx="7681913" cy="553998"/>
          </a:xfrm>
        </p:spPr>
        <p:txBody>
          <a:bodyPr>
            <a:spAutoFit/>
          </a:bodyPr>
          <a:lstStyle/>
          <a:p>
            <a:pPr algn="ctr"/>
            <a:r>
              <a:rPr lang="en-US" sz="4000" dirty="0">
                <a:latin typeface="Segoe UI Semibold" pitchFamily="34" charset="0"/>
                <a:cs typeface="Segoe UI Semibold" pitchFamily="34" charset="0"/>
              </a:rPr>
              <a:t>Psalms 33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40CDEF-BF0A-F32D-226D-364D3D16D313}"/>
              </a:ext>
            </a:extLst>
          </p:cNvPr>
          <p:cNvSpPr txBox="1"/>
          <p:nvPr/>
        </p:nvSpPr>
        <p:spPr>
          <a:xfrm>
            <a:off x="3389277" y="5162556"/>
            <a:ext cx="2375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March 12, 2023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FA50A0-FC57-7B21-00E6-154BDAFF0C01}"/>
              </a:ext>
            </a:extLst>
          </p:cNvPr>
          <p:cNvSpPr txBox="1"/>
          <p:nvPr/>
        </p:nvSpPr>
        <p:spPr>
          <a:xfrm>
            <a:off x="1958142" y="525893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B13C6-7954-6831-88AA-1DB4D06B1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651" y="230188"/>
            <a:ext cx="7650637" cy="664797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A Call To Praise God In Song (1-3)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CED041-6839-5323-4679-38A4169927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414" y="1128747"/>
            <a:ext cx="8955464" cy="5706177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The beauty of praise – This psalm emphasizes WHY He is worthy of praise. cf. Acts 2:47</a:t>
            </a:r>
          </a:p>
          <a:p>
            <a:pPr>
              <a:spcBef>
                <a:spcPts val="0"/>
              </a:spcBef>
            </a:pPr>
            <a:r>
              <a:rPr lang="en-US" dirty="0"/>
              <a:t>Hebrews 13:15, </a:t>
            </a:r>
            <a:r>
              <a:rPr lang="en-US" i="1" dirty="0"/>
              <a:t>“Offer up a sacrifice of praise to God continually, that is, the fruit of lips which make confession to his name.”</a:t>
            </a:r>
          </a:p>
          <a:p>
            <a:pPr>
              <a:spcBef>
                <a:spcPts val="0"/>
              </a:spcBef>
            </a:pPr>
            <a:r>
              <a:rPr lang="en-US" dirty="0"/>
              <a:t>Verses 2-3 – David speaks of praising God both with our songs and instruments of music. </a:t>
            </a:r>
          </a:p>
          <a:p>
            <a:pPr lvl="1">
              <a:spcBef>
                <a:spcPts val="0"/>
              </a:spcBef>
            </a:pPr>
            <a:r>
              <a:rPr lang="en-US" dirty="0"/>
              <a:t>Does this justify the use of instruments today? NO!</a:t>
            </a:r>
          </a:p>
          <a:p>
            <a:pPr>
              <a:spcBef>
                <a:spcPts val="0"/>
              </a:spcBef>
            </a:pPr>
            <a:r>
              <a:rPr lang="en-US" dirty="0"/>
              <a:t>It is obvious that David wrote under the Old Law</a:t>
            </a:r>
            <a:br>
              <a:rPr lang="en-US" dirty="0"/>
            </a:br>
            <a:r>
              <a:rPr lang="en-US" dirty="0"/>
              <a:t>(2 Chronicles 29:25), which was nailed to the cross – Colossians 2:14; cf. Ephesians 5:19 and thus the things they did under that law do not apply to us today.</a:t>
            </a:r>
          </a:p>
        </p:txBody>
      </p:sp>
    </p:spTree>
    <p:extLst>
      <p:ext uri="{BB962C8B-B14F-4D97-AF65-F5344CB8AC3E}">
        <p14:creationId xmlns:p14="http://schemas.microsoft.com/office/powerpoint/2010/main" val="1417430736"/>
      </p:ext>
    </p:extLst>
  </p:cSld>
  <p:clrMapOvr>
    <a:masterClrMapping/>
  </p:clrMapOvr>
</p:sld>
</file>

<file path=ppt/theme/theme1.xml><?xml version="1.0" encoding="utf-8"?>
<a:theme xmlns:a="http://schemas.openxmlformats.org/drawingml/2006/main" name="1_Light Grey Segoe 4X3">
  <a:themeElements>
    <a:clrScheme name="5-00332 CSO Summit 2008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ECDFA7"/>
      </a:accent1>
      <a:accent2>
        <a:srgbClr val="4F6E9B"/>
      </a:accent2>
      <a:accent3>
        <a:srgbClr val="936553"/>
      </a:accent3>
      <a:accent4>
        <a:srgbClr val="88A17B"/>
      </a:accent4>
      <a:accent5>
        <a:srgbClr val="B8977E"/>
      </a:accent5>
      <a:accent6>
        <a:srgbClr val="99B5D3"/>
      </a:accent6>
      <a:hlink>
        <a:srgbClr val="050595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45</TotalTime>
  <Words>754</Words>
  <Application>Microsoft Office PowerPoint</Application>
  <PresentationFormat>On-screen Show (4:3)</PresentationFormat>
  <Paragraphs>58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Segoe UI Semibold</vt:lpstr>
      <vt:lpstr>Times New Roman</vt:lpstr>
      <vt:lpstr>Wingdings</vt:lpstr>
      <vt:lpstr>1_Light Grey Segoe 4X3</vt:lpstr>
      <vt:lpstr>Psalms From Nature</vt:lpstr>
      <vt:lpstr>Psalms 19</vt:lpstr>
      <vt:lpstr>Psalms 19</vt:lpstr>
      <vt:lpstr>Psalms 19</vt:lpstr>
      <vt:lpstr>Psalms 19</vt:lpstr>
      <vt:lpstr>Psalms 19</vt:lpstr>
      <vt:lpstr>Psalms 19</vt:lpstr>
      <vt:lpstr>Psalms From Nature: The Greatness And Power Of God   </vt:lpstr>
      <vt:lpstr> A Call To Praise God In Song (1-3)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Psalms From Nature</dc:title>
  <dc:creator>mgalloway2715@gmail.com</dc:creator>
  <cp:lastModifiedBy>Richard Lidh</cp:lastModifiedBy>
  <cp:revision>8</cp:revision>
  <cp:lastPrinted>2023-03-13T20:26:59Z</cp:lastPrinted>
  <dcterms:created xsi:type="dcterms:W3CDTF">2023-03-12T14:08:08Z</dcterms:created>
  <dcterms:modified xsi:type="dcterms:W3CDTF">2023-03-13T20:27:33Z</dcterms:modified>
</cp:coreProperties>
</file>